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 varScale="1">
        <p:scale>
          <a:sx n="84" d="100"/>
          <a:sy n="84" d="100"/>
        </p:scale>
        <p:origin x="28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9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8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12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89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9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28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7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5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7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3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61F090-0020-4397-B822-7C48871F6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38884"/>
            <a:ext cx="6858000" cy="60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0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6</cp:revision>
  <dcterms:created xsi:type="dcterms:W3CDTF">2019-09-13T20:21:51Z</dcterms:created>
  <dcterms:modified xsi:type="dcterms:W3CDTF">2019-09-16T17:05:31Z</dcterms:modified>
</cp:coreProperties>
</file>